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  <p:sldMasterId id="2147483665" r:id="rId3"/>
    <p:sldMasterId id="2147483678" r:id="rId4"/>
    <p:sldMasterId id="2147483691" r:id="rId5"/>
  </p:sldMasterIdLst>
  <p:sldIdLst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9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7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8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 smtClean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8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45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84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3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83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174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13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42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7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40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9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30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23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18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82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4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44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78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500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4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8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71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293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189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598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1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86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4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16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7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8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9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694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836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04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1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33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021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40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362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157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11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70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01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254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6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9B28-0CF2-4AE4-B1AC-E76A3E040DF3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703" r:id="rId15"/>
    <p:sldLayoutId id="2147483663" r:id="rId16"/>
    <p:sldLayoutId id="21474836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C23F-37D9-4806-B93F-C6E1E5D990FC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4849-2375-4817-A012-3456E60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3D79-FC54-4472-B935-A25A6590B19E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213C-DDF4-423E-82BD-552518EE4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F2FD-5B7C-48BF-9A79-823B1152A1A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77AB-40CE-4191-BDCF-BA4E1BCE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5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40AC2-7DA6-4FE6-949B-E47F958496A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5093-15AC-4CF7-876F-83FF7E00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6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2381866"/>
            <a:ext cx="11119411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Title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4260" y="586621"/>
            <a:ext cx="7576589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en-US"/>
            </a:defPPr>
            <a:lvl1pPr algn="ctr" rtl="1">
              <a:defRPr sz="3200" b="1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B Cheshmeh" panose="00000400000000000000" pitchFamily="2" charset="-78"/>
              </a:defRPr>
            </a:lvl1pPr>
          </a:lstStyle>
          <a:p>
            <a:r>
              <a:rPr lang="en-US" dirty="0"/>
              <a:t>17th International Conference of the Iranian Operation Research Society</a:t>
            </a:r>
            <a:endParaRPr lang="fa-I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47401"/>
              </p:ext>
            </p:extLst>
          </p:nvPr>
        </p:nvGraphicFramePr>
        <p:xfrm>
          <a:off x="2201955" y="4305300"/>
          <a:ext cx="77876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880">
                  <a:extLst>
                    <a:ext uri="{9D8B030D-6E8A-4147-A177-3AD203B41FA5}">
                      <a16:colId xmlns="" xmlns:a16="http://schemas.microsoft.com/office/drawing/2014/main" val="359063976"/>
                    </a:ext>
                  </a:extLst>
                </a:gridCol>
                <a:gridCol w="2595880">
                  <a:extLst>
                    <a:ext uri="{9D8B030D-6E8A-4147-A177-3AD203B41FA5}">
                      <a16:colId xmlns="" xmlns:a16="http://schemas.microsoft.com/office/drawing/2014/main" val="3777073143"/>
                    </a:ext>
                  </a:extLst>
                </a:gridCol>
                <a:gridCol w="2595880">
                  <a:extLst>
                    <a:ext uri="{9D8B030D-6E8A-4147-A177-3AD203B41FA5}">
                      <a16:colId xmlns="" xmlns:a16="http://schemas.microsoft.com/office/drawing/2014/main" val="507288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Name</a:t>
                      </a:r>
                    </a:p>
                    <a:p>
                      <a:pPr algn="ctr" rtl="1"/>
                      <a:r>
                        <a:rPr lang="en-US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Faculty of mathematics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Kharazmi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university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Tehran, 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Name</a:t>
                      </a:r>
                    </a:p>
                    <a:p>
                      <a:pPr algn="ctr" rtl="1"/>
                      <a:r>
                        <a:rPr lang="en-US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Faculty of mathematics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Kharazmi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university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Tehran, 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Name</a:t>
                      </a:r>
                    </a:p>
                    <a:p>
                      <a:pPr algn="ctr" rtl="1"/>
                      <a:r>
                        <a:rPr lang="en-US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Faculty of mathematics</a:t>
                      </a:r>
                    </a:p>
                    <a:p>
                      <a:pPr algn="ctr" rtl="1"/>
                      <a:r>
                        <a:rPr lang="en-US" sz="1600" b="1" cap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Kharazmi</a:t>
                      </a:r>
                      <a:r>
                        <a:rPr lang="en-US" sz="1600" b="1" cap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university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en-US" sz="1600" b="1" cap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Tehran, Iran</a:t>
                      </a:r>
                      <a:endParaRPr lang="en-US" sz="1600" b="1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endParaRPr lang="en-US" sz="1600" b="1" kern="1200" cap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3906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910" y="152401"/>
            <a:ext cx="1945659" cy="194565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714"/>
          <a:stretch/>
        </p:blipFill>
        <p:spPr>
          <a:xfrm>
            <a:off x="457201" y="304802"/>
            <a:ext cx="976143" cy="1793258"/>
          </a:xfrm>
          <a:prstGeom prst="rect">
            <a:avLst/>
          </a:prstGeom>
        </p:spPr>
      </p:pic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3, 4 July 2024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1309" y="6307723"/>
            <a:ext cx="681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b="1" dirty="0">
                <a:cs typeface="Times New Roman" panose="02020603050405020304" pitchFamily="18" charset="0"/>
              </a:rPr>
              <a:t>Faculty of Mathematics and Computer Science, </a:t>
            </a:r>
            <a:r>
              <a:rPr lang="en-US" sz="1600" b="1" dirty="0" err="1" smtClean="0">
                <a:cs typeface="Times New Roman" panose="02020603050405020304" pitchFamily="18" charset="0"/>
              </a:rPr>
              <a:t>Kharazmi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>
                <a:cs typeface="Times New Roman" panose="02020603050405020304" pitchFamily="18" charset="0"/>
              </a:rPr>
              <a:t>University</a:t>
            </a:r>
            <a:endParaRPr lang="fa-IR" sz="1600" b="1" dirty="0">
              <a:solidFill>
                <a:sysClr val="windowText" lastClr="000000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821774" cy="1441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430215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 "/>
                <a:cs typeface="B Titr" panose="00000700000000000000" pitchFamily="2" charset="-78"/>
              </a:rPr>
              <a:t>Introduction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Calibri "/>
              <a:cs typeface="B Titr" panose="00000700000000000000" pitchFamily="2" charset="-78"/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3, 4 July 2024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01309" y="6307723"/>
            <a:ext cx="681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b="1" dirty="0">
                <a:cs typeface="Times New Roman" panose="02020603050405020304" pitchFamily="18" charset="0"/>
              </a:rPr>
              <a:t>Faculty of Mathematics and Computer Science, </a:t>
            </a:r>
            <a:r>
              <a:rPr lang="en-US" sz="1600" b="1" dirty="0" err="1" smtClean="0">
                <a:cs typeface="Times New Roman" panose="02020603050405020304" pitchFamily="18" charset="0"/>
              </a:rPr>
              <a:t>Kharazmi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>
                <a:cs typeface="Times New Roman" panose="02020603050405020304" pitchFamily="18" charset="0"/>
              </a:rPr>
              <a:t>University</a:t>
            </a:r>
            <a:endParaRPr lang="fa-IR" sz="1600" b="1" dirty="0">
              <a:solidFill>
                <a:sysClr val="windowText" lastClr="000000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523999" y="1894172"/>
            <a:ext cx="877824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92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821774" cy="1441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1523999" y="1894172"/>
            <a:ext cx="877824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3, 4 July 2024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01309" y="6307723"/>
            <a:ext cx="681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b="1" dirty="0">
                <a:cs typeface="Times New Roman" panose="02020603050405020304" pitchFamily="18" charset="0"/>
              </a:rPr>
              <a:t>Faculty of Mathematics and Computer Science, </a:t>
            </a:r>
            <a:r>
              <a:rPr lang="en-US" sz="1600" b="1" dirty="0" err="1" smtClean="0">
                <a:cs typeface="Times New Roman" panose="02020603050405020304" pitchFamily="18" charset="0"/>
              </a:rPr>
              <a:t>Kharazmi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>
                <a:cs typeface="Times New Roman" panose="02020603050405020304" pitchFamily="18" charset="0"/>
              </a:rPr>
              <a:t>University</a:t>
            </a:r>
            <a:endParaRPr lang="fa-IR" sz="1600" b="1" dirty="0">
              <a:solidFill>
                <a:sysClr val="windowText" lastClr="000000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430215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 "/>
                <a:cs typeface="B Titr" panose="00000700000000000000" pitchFamily="2" charset="-78"/>
              </a:rPr>
              <a:t>Problem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Calibri 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60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0243"/>
          <a:stretch/>
        </p:blipFill>
        <p:spPr>
          <a:xfrm>
            <a:off x="304800" y="304801"/>
            <a:ext cx="821774" cy="15893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32" y="296993"/>
            <a:ext cx="1637968" cy="16379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Terminator 22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3, 4 July 2024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01309" y="6307723"/>
            <a:ext cx="681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b="1" dirty="0">
                <a:cs typeface="Times New Roman" panose="02020603050405020304" pitchFamily="18" charset="0"/>
              </a:rPr>
              <a:t>Faculty of Mathematics and Computer Science, </a:t>
            </a:r>
            <a:r>
              <a:rPr lang="en-US" sz="1600" b="1" dirty="0" err="1" smtClean="0">
                <a:cs typeface="Times New Roman" panose="02020603050405020304" pitchFamily="18" charset="0"/>
              </a:rPr>
              <a:t>Kharazmi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>
                <a:cs typeface="Times New Roman" panose="02020603050405020304" pitchFamily="18" charset="0"/>
              </a:rPr>
              <a:t>University</a:t>
            </a:r>
            <a:endParaRPr lang="fa-IR" sz="1600" b="1" dirty="0">
              <a:solidFill>
                <a:sysClr val="windowText" lastClr="000000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430215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Calibri "/>
                <a:cs typeface="B Titr" panose="00000700000000000000" pitchFamily="2" charset="-78"/>
              </a:rPr>
              <a:t>Numerical results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Calibri "/>
              <a:cs typeface="B Titr" panose="00000700000000000000" pitchFamily="2" charset="-78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523999" y="1894172"/>
            <a:ext cx="877824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76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591AAD-C24F-CF14-F7C6-17301665FB1E}"/>
              </a:ext>
            </a:extLst>
          </p:cNvPr>
          <p:cNvSpPr/>
          <p:nvPr/>
        </p:nvSpPr>
        <p:spPr>
          <a:xfrm>
            <a:off x="1137" y="0"/>
            <a:ext cx="1218927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2952382"/>
            <a:ext cx="11119411" cy="1162419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spc="0" dirty="0" smtClean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“ Thank you ”</a:t>
            </a:r>
            <a:endParaRPr lang="en-US" sz="4400" b="1" spc="0" dirty="0">
              <a:ln/>
              <a:solidFill>
                <a:schemeClr val="accent1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4801"/>
            <a:ext cx="976143" cy="1712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910" y="152401"/>
            <a:ext cx="1945659" cy="194565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1" name="Flowchart: Terminator 20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3, 4 July 2024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01309" y="6307723"/>
            <a:ext cx="681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b="1" dirty="0">
                <a:cs typeface="Times New Roman" panose="02020603050405020304" pitchFamily="18" charset="0"/>
              </a:rPr>
              <a:t>Faculty of Mathematics and Computer Science, </a:t>
            </a:r>
            <a:r>
              <a:rPr lang="en-US" sz="1600" b="1" dirty="0" err="1" smtClean="0">
                <a:cs typeface="Times New Roman" panose="02020603050405020304" pitchFamily="18" charset="0"/>
              </a:rPr>
              <a:t>Kharazmi</a:t>
            </a:r>
            <a:r>
              <a:rPr lang="en-US" sz="1600" b="1" dirty="0" smtClean="0">
                <a:cs typeface="Times New Roman" panose="02020603050405020304" pitchFamily="18" charset="0"/>
              </a:rPr>
              <a:t> </a:t>
            </a:r>
            <a:r>
              <a:rPr lang="en-US" sz="1600" b="1" dirty="0">
                <a:cs typeface="Times New Roman" panose="02020603050405020304" pitchFamily="18" charset="0"/>
              </a:rPr>
              <a:t>University</a:t>
            </a:r>
            <a:endParaRPr lang="fa-IR" sz="1600" b="1" dirty="0">
              <a:solidFill>
                <a:sysClr val="windowText" lastClr="000000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4260" y="586621"/>
            <a:ext cx="7576589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B Cheshmeh" panose="00000400000000000000" pitchFamily="2" charset="-78"/>
              </a:rPr>
              <a:t>17</a:t>
            </a:r>
            <a:r>
              <a:rPr lang="en-US" sz="3200" b="1" baseline="30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B Cheshmeh" panose="00000400000000000000" pitchFamily="2" charset="-78"/>
              </a:rPr>
              <a:t>th</a:t>
            </a:r>
            <a:r>
              <a:rPr lang="en-US" sz="3200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B Cheshmeh" panose="00000400000000000000" pitchFamily="2" charset="-78"/>
              </a:rPr>
              <a:t> International Conference of the Iranian Operation Research Society</a:t>
            </a:r>
            <a:endParaRPr lang="fa-IR" sz="3200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B Cheshme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61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127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Office Theme</vt:lpstr>
      <vt:lpstr>3_Custom Design</vt:lpstr>
      <vt:lpstr>Custom Design</vt:lpstr>
      <vt:lpstr>1_Custom Design</vt:lpstr>
      <vt:lpstr>2_Custom Design</vt:lpstr>
      <vt:lpstr>Title</vt:lpstr>
      <vt:lpstr>PowerPoint Presentation</vt:lpstr>
      <vt:lpstr>PowerPoint Presentation</vt:lpstr>
      <vt:lpstr>PowerPoint Presentation</vt:lpstr>
      <vt:lpstr>“ Thank you 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Rgn;rahimi</dc:creator>
  <cp:lastModifiedBy>pc9</cp:lastModifiedBy>
  <cp:revision>7</cp:revision>
  <dcterms:created xsi:type="dcterms:W3CDTF">2024-05-23T16:32:25Z</dcterms:created>
  <dcterms:modified xsi:type="dcterms:W3CDTF">2024-05-25T12:07:21Z</dcterms:modified>
</cp:coreProperties>
</file>