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8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73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9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7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1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4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1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4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9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5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0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6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9B28-0CF2-4AE4-B1AC-E76A3E040DF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3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8591AAD-C24F-CF14-F7C6-17301665FB1E}"/>
              </a:ext>
            </a:extLst>
          </p:cNvPr>
          <p:cNvSpPr/>
          <p:nvPr/>
        </p:nvSpPr>
        <p:spPr>
          <a:xfrm>
            <a:off x="1137" y="0"/>
            <a:ext cx="12189276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6070" y="2487373"/>
            <a:ext cx="11119411" cy="1219200"/>
          </a:xfrm>
        </p:spPr>
        <p:txBody>
          <a:bodyPr>
            <a:noAutofit/>
          </a:bodyPr>
          <a:lstStyle/>
          <a:p>
            <a:pPr algn="ctr"/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عنوان مقاله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854322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5400" b="1" dirty="0">
                <a:solidFill>
                  <a:schemeClr val="accent1">
                    <a:lumMod val="50000"/>
                  </a:schemeClr>
                </a:solidFill>
                <a:latin typeface="Hobo Std" panose="020B0803040709020204" pitchFamily="34" charset="0"/>
                <a:ea typeface="Tahoma" panose="020B0604030504040204" pitchFamily="34" charset="0"/>
                <a:cs typeface="IranNastaliq" panose="02020505000000020003" pitchFamily="18" charset="0"/>
              </a:rPr>
              <a:t>هفدهمین کنفرانس انجمن ایرانی تحقیق در عملیات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04801"/>
            <a:ext cx="976143" cy="1712531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01955" y="4305300"/>
          <a:ext cx="77876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5880">
                  <a:extLst>
                    <a:ext uri="{9D8B030D-6E8A-4147-A177-3AD203B41FA5}">
                      <a16:colId xmlns:a16="http://schemas.microsoft.com/office/drawing/2014/main" xmlns="" val="359063976"/>
                    </a:ext>
                  </a:extLst>
                </a:gridCol>
                <a:gridCol w="2595880">
                  <a:extLst>
                    <a:ext uri="{9D8B030D-6E8A-4147-A177-3AD203B41FA5}">
                      <a16:colId xmlns:a16="http://schemas.microsoft.com/office/drawing/2014/main" xmlns="" val="3777073143"/>
                    </a:ext>
                  </a:extLst>
                </a:gridCol>
                <a:gridCol w="2595880">
                  <a:extLst>
                    <a:ext uri="{9D8B030D-6E8A-4147-A177-3AD203B41FA5}">
                      <a16:colId xmlns:a16="http://schemas.microsoft.com/office/drawing/2014/main" xmlns="" val="507288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20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fa-IR" sz="16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دانشکده ریاضی</a:t>
                      </a:r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fa-IR" sz="16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دانشگاه خوارزمی</a:t>
                      </a:r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fa-IR" sz="16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تهران، ایران</a:t>
                      </a:r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نام و نام خانوادگی</a:t>
                      </a:r>
                    </a:p>
                    <a:p>
                      <a:pPr marL="0" algn="ctr" defTabSz="914400" rtl="1" eaLnBrk="1" latinLnBrk="0" hangingPunct="1"/>
                      <a:r>
                        <a:rPr lang="fa-IR" sz="16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دانشکده </a:t>
                      </a:r>
                      <a:r>
                        <a:rPr lang="fa-IR" sz="16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ریاضی</a:t>
                      </a:r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fa-IR" sz="16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دانشگاه خوارزمی</a:t>
                      </a:r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fa-IR" sz="1600" b="1" kern="1200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تهران، ایران</a:t>
                      </a:r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4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دانشکده</a:t>
                      </a:r>
                      <a:r>
                        <a:rPr lang="fa-IR" sz="1600" b="1" cap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ریاضی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دانشگاه</a:t>
                      </a:r>
                      <a:r>
                        <a:rPr lang="fa-IR" sz="1600" b="1" cap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خوارزمی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تهران، ایران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3906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910" y="152401"/>
            <a:ext cx="1945659" cy="1945659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lowchart: Terminator 18"/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13 و 14 تیر ماه 1403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2601" y="6298168"/>
            <a:ext cx="4570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ysClr val="windowText" lastClr="000000"/>
                </a:solidFill>
                <a:latin typeface="Hobo Std" panose="020B080304070902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دانشکده ریاضی و علوم کامپیوتر دانشگاه خوارزمی</a:t>
            </a:r>
          </a:p>
        </p:txBody>
      </p:sp>
    </p:spTree>
    <p:extLst>
      <p:ext uri="{BB962C8B-B14F-4D97-AF65-F5344CB8AC3E}">
        <p14:creationId xmlns:p14="http://schemas.microsoft.com/office/powerpoint/2010/main" val="18003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8591AAD-C24F-CF14-F7C6-17301665FB1E}"/>
              </a:ext>
            </a:extLst>
          </p:cNvPr>
          <p:cNvSpPr/>
          <p:nvPr/>
        </p:nvSpPr>
        <p:spPr>
          <a:xfrm>
            <a:off x="1137" y="0"/>
            <a:ext cx="12189276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1"/>
            <a:ext cx="821774" cy="14417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832" y="296993"/>
            <a:ext cx="1637968" cy="163796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1524000" y="1600200"/>
            <a:ext cx="877824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Terminator 18"/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13 و 14 تیر ماه 1403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2601" y="6298168"/>
            <a:ext cx="4570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ysClr val="windowText" lastClr="000000"/>
                </a:solidFill>
                <a:latin typeface="Hobo Std" panose="020B080304070902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هفدهمین کنفرانس انجمن ایرانی تحقیق در عملیات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219201" y="149444"/>
            <a:ext cx="91413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998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200" dirty="0">
                <a:cs typeface="B Titr" panose="00000700000000000000" pitchFamily="2" charset="-78"/>
              </a:rPr>
              <a:t>مقدمه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34710" y="1894172"/>
            <a:ext cx="10055781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126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399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rgbClr val="7030A0"/>
                </a:solidFill>
                <a:cs typeface="B Nazanin" panose="00000400000000000000" pitchFamily="2" charset="-78"/>
              </a:rPr>
              <a:t>.</a:t>
            </a:r>
            <a:endParaRPr lang="fa-IR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/>
            <a:endParaRPr lang="en-US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92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8591AAD-C24F-CF14-F7C6-17301665FB1E}"/>
              </a:ext>
            </a:extLst>
          </p:cNvPr>
          <p:cNvSpPr/>
          <p:nvPr/>
        </p:nvSpPr>
        <p:spPr>
          <a:xfrm>
            <a:off x="1137" y="0"/>
            <a:ext cx="12189276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1"/>
            <a:ext cx="821774" cy="14417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832" y="296993"/>
            <a:ext cx="1637968" cy="163796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1524000" y="1600200"/>
            <a:ext cx="877824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Terminator 18"/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13 و 14 تیر ماه 1403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2601" y="6298168"/>
            <a:ext cx="4570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ysClr val="windowText" lastClr="000000"/>
                </a:solidFill>
                <a:latin typeface="Hobo Std" panose="020B080304070902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هفدهمین کنفرانس انجمن ایرانی تحقیق در عملیات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219201" y="149444"/>
            <a:ext cx="91413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998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200" dirty="0">
                <a:cs typeface="B Titr" panose="00000700000000000000" pitchFamily="2" charset="-78"/>
              </a:rPr>
              <a:t>بیان مسئله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34710" y="1894172"/>
            <a:ext cx="10055781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126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399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rgbClr val="7030A0"/>
                </a:solidFill>
                <a:cs typeface="B Nazanin" panose="00000400000000000000" pitchFamily="2" charset="-78"/>
              </a:rPr>
              <a:t>.</a:t>
            </a:r>
            <a:endParaRPr lang="fa-IR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/>
            <a:endParaRPr lang="en-US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603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8591AAD-C24F-CF14-F7C6-17301665FB1E}"/>
              </a:ext>
            </a:extLst>
          </p:cNvPr>
          <p:cNvSpPr/>
          <p:nvPr/>
        </p:nvSpPr>
        <p:spPr>
          <a:xfrm>
            <a:off x="1137" y="0"/>
            <a:ext cx="12189276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1"/>
            <a:ext cx="821774" cy="14417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832" y="296993"/>
            <a:ext cx="1637968" cy="163796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1524000" y="1600200"/>
            <a:ext cx="877824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Terminator 18"/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13 و 14 تیر ماه 1403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2601" y="6298168"/>
            <a:ext cx="4570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ysClr val="windowText" lastClr="000000"/>
                </a:solidFill>
                <a:latin typeface="Hobo Std" panose="020B080304070902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هفدهمین کنفرانس انجمن ایرانی تحقیق در عملیات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219201" y="149444"/>
            <a:ext cx="91413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998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200" dirty="0">
                <a:cs typeface="B Titr" panose="00000700000000000000" pitchFamily="2" charset="-78"/>
              </a:rPr>
              <a:t>نتایج عددی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34710" y="1894172"/>
            <a:ext cx="10055781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126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399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rgbClr val="7030A0"/>
                </a:solidFill>
                <a:cs typeface="B Nazanin" panose="00000400000000000000" pitchFamily="2" charset="-78"/>
              </a:rPr>
              <a:t>.</a:t>
            </a:r>
            <a:endParaRPr lang="fa-IR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/>
            <a:endParaRPr lang="en-US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768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8591AAD-C24F-CF14-F7C6-17301665FB1E}"/>
              </a:ext>
            </a:extLst>
          </p:cNvPr>
          <p:cNvSpPr/>
          <p:nvPr/>
        </p:nvSpPr>
        <p:spPr>
          <a:xfrm>
            <a:off x="1137" y="0"/>
            <a:ext cx="12189276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6070" y="2952382"/>
            <a:ext cx="11119411" cy="1162419"/>
          </a:xfrm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spc="0" dirty="0">
                <a:ln/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“</a:t>
            </a:r>
            <a:r>
              <a:rPr lang="fa-IR" sz="4400" b="1" spc="0" dirty="0">
                <a:ln/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با سپاس فراوان از توجه شما عزیزان</a:t>
            </a:r>
            <a:r>
              <a:rPr lang="en-US" sz="4400" b="1" spc="0" dirty="0">
                <a:ln/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”</a:t>
            </a:r>
            <a:endParaRPr lang="en-US" sz="4400" b="1" spc="0" dirty="0">
              <a:ln/>
              <a:solidFill>
                <a:schemeClr val="accent1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854322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5400" b="1" dirty="0">
                <a:solidFill>
                  <a:schemeClr val="accent1">
                    <a:lumMod val="50000"/>
                  </a:schemeClr>
                </a:solidFill>
                <a:latin typeface="Hobo Std" panose="020B0803040709020204" pitchFamily="34" charset="0"/>
                <a:ea typeface="Tahoma" panose="020B0604030504040204" pitchFamily="34" charset="0"/>
                <a:cs typeface="IranNastaliq" panose="02020505000000020003" pitchFamily="18" charset="0"/>
              </a:rPr>
              <a:t>هفدهمین کنفرانس انجمن ایرانی تحقیق در عملیات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04801"/>
            <a:ext cx="976143" cy="17125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910" y="152401"/>
            <a:ext cx="1945659" cy="1945659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lowchart: Terminator 18"/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13 و 14 تیر ماه 1403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2601" y="6298168"/>
            <a:ext cx="4570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ysClr val="windowText" lastClr="000000"/>
                </a:solidFill>
                <a:latin typeface="Hobo Std" panose="020B080304070902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دانشکده ریاضی و علوم کامپیوتر دانشگاه خوارزمی</a:t>
            </a:r>
          </a:p>
        </p:txBody>
      </p:sp>
    </p:spTree>
    <p:extLst>
      <p:ext uri="{BB962C8B-B14F-4D97-AF65-F5344CB8AC3E}">
        <p14:creationId xmlns:p14="http://schemas.microsoft.com/office/powerpoint/2010/main" val="32461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B Nazanin</vt:lpstr>
      <vt:lpstr>B Titr</vt:lpstr>
      <vt:lpstr>Calibri</vt:lpstr>
      <vt:lpstr>Calibri Light</vt:lpstr>
      <vt:lpstr>Hobo Std</vt:lpstr>
      <vt:lpstr>IranNastaliq</vt:lpstr>
      <vt:lpstr>Tahoma</vt:lpstr>
      <vt:lpstr>Times New Roman</vt:lpstr>
      <vt:lpstr>Office Theme</vt:lpstr>
      <vt:lpstr>عنوان مقاله</vt:lpstr>
      <vt:lpstr>PowerPoint Presentation</vt:lpstr>
      <vt:lpstr>PowerPoint Presentation</vt:lpstr>
      <vt:lpstr>PowerPoint Presentation</vt:lpstr>
      <vt:lpstr>“با سپاس فراوان از توجه شما عزیزان”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Rgn;rahimi</dc:creator>
  <cp:lastModifiedBy>Rgn</cp:lastModifiedBy>
  <cp:revision>1</cp:revision>
  <dcterms:created xsi:type="dcterms:W3CDTF">2024-05-23T16:32:25Z</dcterms:created>
  <dcterms:modified xsi:type="dcterms:W3CDTF">2024-05-23T16:33:49Z</dcterms:modified>
</cp:coreProperties>
</file>